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419" r:id="rId3"/>
    <p:sldId id="276" r:id="rId4"/>
    <p:sldId id="420" r:id="rId5"/>
    <p:sldId id="431" r:id="rId6"/>
    <p:sldId id="430" r:id="rId7"/>
    <p:sldId id="432" r:id="rId8"/>
    <p:sldId id="434" r:id="rId9"/>
    <p:sldId id="435" r:id="rId10"/>
    <p:sldId id="433" r:id="rId11"/>
    <p:sldId id="436" r:id="rId12"/>
    <p:sldId id="437" r:id="rId13"/>
    <p:sldId id="438" r:id="rId14"/>
    <p:sldId id="439" r:id="rId15"/>
    <p:sldId id="440" r:id="rId16"/>
    <p:sldId id="441" r:id="rId17"/>
    <p:sldId id="42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85028-0C8F-4D12-9849-611FE156F2B1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FD6B7-477A-4D12-A593-43AA945386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7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d-ID" altLang="id-ID"/>
          </a:p>
        </p:txBody>
      </p:sp>
      <p:sp>
        <p:nvSpPr>
          <p:cNvPr id="2867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fld id="{68E8397A-1589-4528-B78A-24403FBA94C7}" type="slidenum">
              <a:rPr lang="en-US" altLang="id-ID" smtClean="0">
                <a:latin typeface="Calibri" panose="020F0502020204030204" pitchFamily="34" charset="0"/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en-US" altLang="id-ID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42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d-ID" altLang="id-ID"/>
          </a:p>
        </p:txBody>
      </p:sp>
      <p:sp>
        <p:nvSpPr>
          <p:cNvPr id="2867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fld id="{68E8397A-1589-4528-B78A-24403FBA94C7}" type="slidenum">
              <a:rPr lang="en-US" altLang="id-ID" smtClean="0">
                <a:latin typeface="Calibri" panose="020F0502020204030204" pitchFamily="34" charset="0"/>
                <a:ea typeface="SimSun" panose="02010600030101010101" pitchFamily="2" charset="-122"/>
              </a:rPr>
              <a:pPr>
                <a:defRPr/>
              </a:pPr>
              <a:t>3</a:t>
            </a:fld>
            <a:endParaRPr lang="en-US" altLang="id-ID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476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E96A-FECD-4C85-B1AA-61B4BB4C3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B4F62-16A4-496E-A8C7-5FD0B915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C28A-B681-4BF0-8D61-DFF54581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ADEE1-705F-4A0C-B895-FFD2E935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4C86-BDEC-4826-8A2A-5B530FDD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B288-C7BB-4954-846E-FCE44D79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1466C-A4A3-4345-822A-4A03546A6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A74F-4858-47E3-A9B7-E7890CE4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0579-BF8D-4E91-B8CF-5A197623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A8822-5891-41C8-B434-F0DFC989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40B36-6B5E-486D-A28B-7D5102A29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F8FF9-A7AE-4280-B562-8F8A68BC2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7C86F-75BC-49BC-9B6C-57A057B8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7E783-9FE4-49B3-BAC8-301F9F3F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FFF89-5740-4295-B26D-BB41B965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3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32E7-B16A-4C92-B41A-782E813A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2FC0-0DA7-4A48-BEB1-5E23992B2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FD6DC-D734-41B5-A030-5AC93047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4A84-24E2-4F8A-8053-E9125876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81CA-0819-4A85-816A-9D179444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6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D9AD-04D3-406E-8C33-104B8B8F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4CFEB-6BF6-4D21-960D-297063860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7F5B-7045-45D8-A327-973AE76D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A3700-1C6D-4969-84A0-EBA663C2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BC96-B1D3-4AF7-9902-D66B72F5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26C1-ECF5-4653-9878-812A2E0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4579-F36E-471A-9E5D-2653B60D1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40E7-8931-4642-B316-55EFCB385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0E5E5-D974-4777-ADFC-9E535C72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77638-E247-4ABC-9405-F212A4C8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404CC-7B87-4341-9E55-49CCD0E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6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3787-8DF0-4DCE-B189-671FDDA0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BDF3A-0E91-439E-8ECD-09F3620C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5A259-CF7E-4B6E-8518-2906C5E9F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8AB43-CEE3-4A8A-B1AB-33BE291C7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DF6EF-68AF-4594-8006-7BE8E417A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731B6-B444-40E5-9DE2-A66D7180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922DD-6341-44CE-83FC-6995F872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CAB13-6F20-4279-9F1D-D49CFC1F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9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F822-44E9-4F26-A4F2-18A6B72A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C7BD6-90D6-49D4-9ACD-F2797AF3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E3849-8D89-4039-9157-07E477B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1345C-1FD5-4E88-AF14-8F454EB3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49F34-A57C-4A37-8966-4EEF5921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7020-6219-4094-8AE6-71032F79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B37F9-D336-494B-B276-0BFBF37A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A5D7-5A9B-471E-97F3-90E5D2FE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7E85B-75A6-4B8A-BA49-60AFB7D2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637FD-3026-4A1B-B62E-092AC14A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EDD3-3FD3-428B-B148-038C0F1C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15C79-1E33-488E-9662-F6C9BA5F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6B5C5-6264-40E2-B844-D73C88CC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0B5-9C7A-4B0B-8756-AAABD437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22B24-99D5-430B-8A39-60847A25C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45956-91D7-427D-BA85-83A59CC6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92929-64CE-4DBB-8D40-7EA1B85B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6199-8AA2-4E50-9FCA-48EA2F7F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C873E-A154-42AF-8C40-B55062F1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59C79-00F1-4A27-B7AF-5BE9FF2F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720B-26A1-4F89-9797-5FA337CC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20E6-DE1A-4FF5-813F-D3747E097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0B10-004D-4133-BBA1-42B5DFAA8F62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0E30-110C-4882-9856-3D0FAAF5D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551A8-8085-4074-9D89-3ABF8B01F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FFB7-E61E-43C0-9734-E8EAD9FC1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6" y="0"/>
            <a:ext cx="3530735" cy="16043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2C9B5-1F60-43F7-B2DF-0D39D72E1F7D}"/>
              </a:ext>
            </a:extLst>
          </p:cNvPr>
          <p:cNvSpPr/>
          <p:nvPr/>
        </p:nvSpPr>
        <p:spPr>
          <a:xfrm>
            <a:off x="1410862" y="3534681"/>
            <a:ext cx="6627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MENCEGAH STUNTING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983587-4183-43BC-A157-4C7783108DA0}"/>
              </a:ext>
            </a:extLst>
          </p:cNvPr>
          <p:cNvSpPr/>
          <p:nvPr/>
        </p:nvSpPr>
        <p:spPr>
          <a:xfrm>
            <a:off x="2287362" y="1730711"/>
            <a:ext cx="4569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Pembinaan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oleh PPKBD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EBAA1-2A42-44B1-A2D8-CFEBB348FC43}"/>
              </a:ext>
            </a:extLst>
          </p:cNvPr>
          <p:cNvSpPr/>
          <p:nvPr/>
        </p:nvSpPr>
        <p:spPr>
          <a:xfrm>
            <a:off x="2667000" y="4877640"/>
            <a:ext cx="3984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Kecamatan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Buleleng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6302366-1FE1-4502-A17D-0B6A3E99F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87" y="5943600"/>
            <a:ext cx="6858000" cy="646332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Stunting BKKBN, 2021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69024-79CC-4147-BC37-AA70ED7B2409}"/>
              </a:ext>
            </a:extLst>
          </p:cNvPr>
          <p:cNvSpPr/>
          <p:nvPr/>
        </p:nvSpPr>
        <p:spPr>
          <a:xfrm>
            <a:off x="1013250" y="2675214"/>
            <a:ext cx="7422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MEMBANGUN KELUARGA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69CF-A5C4-4BDF-A255-69038A11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C9106-C281-4B76-A20B-4E9A4E76EC0A}"/>
              </a:ext>
            </a:extLst>
          </p:cNvPr>
          <p:cNvSpPr/>
          <p:nvPr/>
        </p:nvSpPr>
        <p:spPr>
          <a:xfrm>
            <a:off x="2033587" y="228600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13F056-2FA4-4443-B72B-E70CAE1A0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27523"/>
              </p:ext>
            </p:extLst>
          </p:nvPr>
        </p:nvGraphicFramePr>
        <p:xfrm>
          <a:off x="1828800" y="1355725"/>
          <a:ext cx="5281613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3" imgW="5280840" imgH="5501520" progId="Paint.Picture">
                  <p:embed/>
                </p:oleObj>
              </mc:Choice>
              <mc:Fallback>
                <p:oleObj name="Bitmap Image" r:id="rId3" imgW="5280840" imgH="5501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355725"/>
                        <a:ext cx="5281613" cy="550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3" descr="Screen Clipping">
            <a:extLst>
              <a:ext uri="{FF2B5EF4-FFF2-40B4-BE49-F238E27FC236}">
                <a16:creationId xmlns:a16="http://schemas.microsoft.com/office/drawing/2014/main" id="{3634F10D-40E4-43E9-A35F-FB792B903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3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7C9106-C281-4B76-A20B-4E9A4E76EC0A}"/>
              </a:ext>
            </a:extLst>
          </p:cNvPr>
          <p:cNvSpPr/>
          <p:nvPr/>
        </p:nvSpPr>
        <p:spPr>
          <a:xfrm>
            <a:off x="2209800" y="304800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</a:p>
        </p:txBody>
      </p:sp>
      <p:pic>
        <p:nvPicPr>
          <p:cNvPr id="6146" name="Picture 2" descr="Posyandu : Sarana Pemantauan Gizi dan Kesehatan - Blog AhliGiziID">
            <a:extLst>
              <a:ext uri="{FF2B5EF4-FFF2-40B4-BE49-F238E27FC236}">
                <a16:creationId xmlns:a16="http://schemas.microsoft.com/office/drawing/2014/main" id="{F1395280-0DB8-4FFC-9C01-1E3739D9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28" y="1577764"/>
            <a:ext cx="3773941" cy="37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33F2B9-A2E3-4D46-B725-D7C926CFDA08}"/>
              </a:ext>
            </a:extLst>
          </p:cNvPr>
          <p:cNvSpPr/>
          <p:nvPr/>
        </p:nvSpPr>
        <p:spPr>
          <a:xfrm>
            <a:off x="241839" y="5410200"/>
            <a:ext cx="86603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Lakukan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Pemantauan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Berat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Badan dan Panjang Badan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secara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rutin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3" descr="Screen Clipping">
            <a:extLst>
              <a:ext uri="{FF2B5EF4-FFF2-40B4-BE49-F238E27FC236}">
                <a16:creationId xmlns:a16="http://schemas.microsoft.com/office/drawing/2014/main" id="{62A9954E-6F21-4516-AB1C-0BFD89D48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7C9106-C281-4B76-A20B-4E9A4E76EC0A}"/>
              </a:ext>
            </a:extLst>
          </p:cNvPr>
          <p:cNvSpPr/>
          <p:nvPr/>
        </p:nvSpPr>
        <p:spPr>
          <a:xfrm>
            <a:off x="2137680" y="336223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3F2B9-A2E3-4D46-B725-D7C926CFDA08}"/>
              </a:ext>
            </a:extLst>
          </p:cNvPr>
          <p:cNvSpPr/>
          <p:nvPr/>
        </p:nvSpPr>
        <p:spPr>
          <a:xfrm>
            <a:off x="983293" y="1600200"/>
            <a:ext cx="7177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PERILAKU HIDUP BERSIH DAN SEHAT</a:t>
            </a:r>
          </a:p>
        </p:txBody>
      </p:sp>
      <p:pic>
        <p:nvPicPr>
          <p:cNvPr id="7170" name="Picture 2" descr="6 Langkah Mencuci Tangan">
            <a:extLst>
              <a:ext uri="{FF2B5EF4-FFF2-40B4-BE49-F238E27FC236}">
                <a16:creationId xmlns:a16="http://schemas.microsoft.com/office/drawing/2014/main" id="{27F1B2B9-C6A5-4439-9DE8-328C4F60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1" y="2133600"/>
            <a:ext cx="4417877" cy="46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5 Oktober Hari Cuci Tangan Sedunia, Siswa Harus Tahu Sejarahnya">
            <a:extLst>
              <a:ext uri="{FF2B5EF4-FFF2-40B4-BE49-F238E27FC236}">
                <a16:creationId xmlns:a16="http://schemas.microsoft.com/office/drawing/2014/main" id="{D851B3DF-1A55-4E85-A20B-404A0E22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88" y="29718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Screen Clipping">
            <a:extLst>
              <a:ext uri="{FF2B5EF4-FFF2-40B4-BE49-F238E27FC236}">
                <a16:creationId xmlns:a16="http://schemas.microsoft.com/office/drawing/2014/main" id="{49FCD1FD-D70F-4561-98EB-95153E90C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8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42CEA-DFAE-4BF6-AB25-45C29A62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0179"/>
            <a:ext cx="7886700" cy="3866784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43049-33C1-4A3A-921F-BC0BC026A6DE}"/>
              </a:ext>
            </a:extLst>
          </p:cNvPr>
          <p:cNvSpPr/>
          <p:nvPr/>
        </p:nvSpPr>
        <p:spPr>
          <a:xfrm>
            <a:off x="2209800" y="228600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2001A-E9DB-40F1-91C3-6F64F5A60E41}"/>
              </a:ext>
            </a:extLst>
          </p:cNvPr>
          <p:cNvSpPr/>
          <p:nvPr/>
        </p:nvSpPr>
        <p:spPr>
          <a:xfrm>
            <a:off x="1720948" y="1546388"/>
            <a:ext cx="5846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RAJIN DATANG KE POSYANDU</a:t>
            </a:r>
          </a:p>
        </p:txBody>
      </p:sp>
      <p:pic>
        <p:nvPicPr>
          <p:cNvPr id="8194" name="Picture 2" descr="Penyelenggaraan Posyandu (Pos Pelayanan Terpadu)">
            <a:extLst>
              <a:ext uri="{FF2B5EF4-FFF2-40B4-BE49-F238E27FC236}">
                <a16:creationId xmlns:a16="http://schemas.microsoft.com/office/drawing/2014/main" id="{3B837B13-BB6B-4C2C-8662-0E7B3311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70" y="2152061"/>
            <a:ext cx="666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Screen Clipping">
            <a:extLst>
              <a:ext uri="{FF2B5EF4-FFF2-40B4-BE49-F238E27FC236}">
                <a16:creationId xmlns:a16="http://schemas.microsoft.com/office/drawing/2014/main" id="{CAD27638-6CC9-485F-A757-7241B4E70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6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4D40-7C37-4FC6-A5AF-30914A18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9AA0-6947-41FF-AF01-E2537BC4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15FC62-D6C6-45FD-B7BE-B462B5024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34913"/>
              </p:ext>
            </p:extLst>
          </p:nvPr>
        </p:nvGraphicFramePr>
        <p:xfrm>
          <a:off x="-8461" y="182563"/>
          <a:ext cx="9152461" cy="649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Bitmap Image" r:id="rId3" imgW="6004440" imgH="4259520" progId="Paint.Picture">
                  <p:embed/>
                </p:oleObj>
              </mc:Choice>
              <mc:Fallback>
                <p:oleObj name="Bitmap Image" r:id="rId3" imgW="6004440" imgH="4259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461" y="182563"/>
                        <a:ext cx="9152461" cy="6492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08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3F7D-2943-4D4B-BEB8-F8C4E8BC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1B242-55A7-4E70-BED0-8E1979E7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Autofit/>
          </a:bodyPr>
          <a:lstStyle/>
          <a:p>
            <a:pPr algn="l"/>
            <a:endParaRPr lang="en-ID" sz="16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kemudahan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untuk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mendapatkan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informasi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pelayanan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bagi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bayi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Pertumbuhan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terpantau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sehingga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tidak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menderita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gizi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kurang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atau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gizi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buruk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</a:p>
          <a:p>
            <a:r>
              <a:rPr lang="sv-SE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Bayi dan anak balita mendapatkan kapsul 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Vitamin A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Imunisasi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Dasar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Lengkap</a:t>
            </a:r>
            <a:endParaRPr lang="en-ID" sz="160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Ibu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hamil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akan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terpantau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berat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badannya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tablet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tambah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darah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(TTD)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serta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imunisasi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Tetanus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Toksoid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(TT). </a:t>
            </a:r>
          </a:p>
          <a:p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nifas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kapsul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Vitamin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A dan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tablet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tambah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s-ES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darah</a:t>
            </a:r>
            <a:r>
              <a:rPr lang="es-ES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(TTD). </a:t>
            </a:r>
            <a:endParaRPr lang="en-ID" sz="1600" b="0" i="0" u="none" strike="noStrike" baseline="0" dirty="0">
              <a:solidFill>
                <a:srgbClr val="211D1E"/>
              </a:solidFill>
              <a:latin typeface="Bookman Old Style" panose="02050604050505020204" pitchFamily="18" charset="0"/>
            </a:endParaRP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penyuluhan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terkait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tentang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Apabila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terdapat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kelainan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pada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bayi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hamil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nifas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menyusui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dapat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segera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diketahui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dirujuk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puskesmas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 </a:t>
            </a:r>
          </a:p>
          <a:p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Dapat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berbagi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pengetahuan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pengalaman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tentang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kesehatan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ibu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bayi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, dan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anak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 </a:t>
            </a:r>
            <a:r>
              <a:rPr lang="en-ID" sz="1600" b="0" i="0" u="none" strike="noStrike" baseline="0" dirty="0" err="1">
                <a:solidFill>
                  <a:srgbClr val="211D1E"/>
                </a:solidFill>
                <a:latin typeface="Bookman Old Style" panose="02050604050505020204" pitchFamily="18" charset="0"/>
              </a:rPr>
              <a:t>balita</a:t>
            </a:r>
            <a:r>
              <a:rPr lang="en-ID" sz="1600" b="0" i="0" u="none" strike="noStrike" baseline="0" dirty="0">
                <a:solidFill>
                  <a:srgbClr val="211D1E"/>
                </a:solidFill>
                <a:latin typeface="Bookman Old Style" panose="02050604050505020204" pitchFamily="18" charset="0"/>
              </a:rPr>
              <a:t>.</a:t>
            </a:r>
            <a:endParaRPr lang="en-ID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38363-9527-4ADE-9910-4105F834FC02}"/>
              </a:ext>
            </a:extLst>
          </p:cNvPr>
          <p:cNvSpPr/>
          <p:nvPr/>
        </p:nvSpPr>
        <p:spPr>
          <a:xfrm>
            <a:off x="2017550" y="1111825"/>
            <a:ext cx="6648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MANFAAT DATANG KE POSYANDU</a:t>
            </a:r>
          </a:p>
        </p:txBody>
      </p:sp>
      <p:pic>
        <p:nvPicPr>
          <p:cNvPr id="6" name="Content Placeholder 3" descr="Screen Clipping">
            <a:extLst>
              <a:ext uri="{FF2B5EF4-FFF2-40B4-BE49-F238E27FC236}">
                <a16:creationId xmlns:a16="http://schemas.microsoft.com/office/drawing/2014/main" id="{858F588A-D472-4F46-AFAF-71EA09FD8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E38363-9527-4ADE-9910-4105F834FC02}"/>
              </a:ext>
            </a:extLst>
          </p:cNvPr>
          <p:cNvSpPr/>
          <p:nvPr/>
        </p:nvSpPr>
        <p:spPr>
          <a:xfrm>
            <a:off x="2819400" y="790968"/>
            <a:ext cx="5815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KEGIATAN KETIKA POSYANDU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0B15A5-F4EE-4683-8D49-8094F5DCD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1956"/>
              </p:ext>
            </p:extLst>
          </p:nvPr>
        </p:nvGraphicFramePr>
        <p:xfrm>
          <a:off x="0" y="1377492"/>
          <a:ext cx="6324600" cy="548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Bitmap Image" r:id="rId3" imgW="5768280" imgH="4998600" progId="Paint.Picture">
                  <p:embed/>
                </p:oleObj>
              </mc:Choice>
              <mc:Fallback>
                <p:oleObj name="Bitmap Image" r:id="rId3" imgW="5768280" imgH="4998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77492"/>
                        <a:ext cx="6324600" cy="548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3" descr="Screen Clipping">
            <a:extLst>
              <a:ext uri="{FF2B5EF4-FFF2-40B4-BE49-F238E27FC236}">
                <a16:creationId xmlns:a16="http://schemas.microsoft.com/office/drawing/2014/main" id="{99AB1750-9004-425A-8C88-87A868B48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460C-58F6-4660-B564-D68FF873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8CAEB-37E2-49C2-9618-3D5AD5583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1020131"/>
            <a:ext cx="9118311" cy="5129050"/>
          </a:xfrm>
        </p:spPr>
      </p:pic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753FB152-E5C7-4DF9-BA6F-944C02360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689" y="5486400"/>
            <a:ext cx="845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SEKIAN &amp; TERIMAKASIH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EDA41-7B5D-45CA-B4B9-F43CE23A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533400"/>
            <a:ext cx="4176713" cy="4724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0191" y="5157788"/>
            <a:ext cx="457200" cy="390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5183FFB1-6A20-4EC5-8E56-D4CD67C64F8C}" type="slidenum">
              <a:rPr lang="en-US" altLang="en-US" sz="900">
                <a:solidFill>
                  <a:srgbClr val="045C75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  <a:pPr algn="r">
                <a:defRPr/>
              </a:pPr>
              <a:t>2</a:t>
            </a:fld>
            <a:endParaRPr lang="en-US" altLang="en-US" sz="900">
              <a:solidFill>
                <a:srgbClr val="045C75"/>
              </a:solidFill>
              <a:latin typeface="Constantia" panose="020306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7" name="Content Placeholder 3" descr="Screen Clipping">
            <a:extLst>
              <a:ext uri="{FF2B5EF4-FFF2-40B4-BE49-F238E27FC236}">
                <a16:creationId xmlns:a16="http://schemas.microsoft.com/office/drawing/2014/main" id="{83729640-8943-4A95-AFA4-C55026F29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6CD4E-DA8B-43AE-AD74-548A9B4A2E69}"/>
              </a:ext>
            </a:extLst>
          </p:cNvPr>
          <p:cNvSpPr/>
          <p:nvPr/>
        </p:nvSpPr>
        <p:spPr>
          <a:xfrm>
            <a:off x="3704252" y="810766"/>
            <a:ext cx="5234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LATAR BELAKANG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FAFCE-6222-4C44-9512-568D9BA6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324600"/>
            <a:ext cx="1504950" cy="319089"/>
          </a:xfrm>
        </p:spPr>
        <p:txBody>
          <a:bodyPr>
            <a:normAutofit/>
          </a:bodyPr>
          <a:lstStyle/>
          <a:p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Belakang</a:t>
            </a:r>
            <a:endParaRPr lang="en-ID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84EB0-2ABB-401A-B1D6-C2362ED8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67"/>
            <a:ext cx="4011039" cy="40799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572E0F-BC5B-4CA5-9780-36AA9E523A37}"/>
              </a:ext>
            </a:extLst>
          </p:cNvPr>
          <p:cNvSpPr/>
          <p:nvPr/>
        </p:nvSpPr>
        <p:spPr>
          <a:xfrm>
            <a:off x="3727033" y="2070012"/>
            <a:ext cx="53869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Tahun</a:t>
            </a:r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2019 : Angka Stunting di Indonesia 27,67% </a:t>
            </a:r>
          </a:p>
          <a:p>
            <a:r>
              <a:rPr lang="it-IT" sz="2000" b="0" i="0" dirty="0">
                <a:solidFill>
                  <a:srgbClr val="7B8085"/>
                </a:solidFill>
                <a:effectLst/>
              </a:rPr>
              <a:t>Hasil dari Survei Status Gizi Balita Indonesia (SSGBI)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0DB21-9AF9-4159-A182-3C86D5CD00E2}"/>
              </a:ext>
            </a:extLst>
          </p:cNvPr>
          <p:cNvSpPr/>
          <p:nvPr/>
        </p:nvSpPr>
        <p:spPr>
          <a:xfrm>
            <a:off x="3785877" y="3290731"/>
            <a:ext cx="50821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WHO (</a:t>
            </a:r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Organisasi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Kesehatan Dunia) </a:t>
            </a:r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untuk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Stunting : </a:t>
            </a:r>
            <a:r>
              <a:rPr lang="en-US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dibawah</a:t>
            </a:r>
            <a:r>
              <a:rPr lang="en-US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BBB53D-EE29-4958-93FB-1E3C7AAF4998}"/>
              </a:ext>
            </a:extLst>
          </p:cNvPr>
          <p:cNvSpPr/>
          <p:nvPr/>
        </p:nvSpPr>
        <p:spPr>
          <a:xfrm>
            <a:off x="3782735" y="4142118"/>
            <a:ext cx="53869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Sebagai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Komitmen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pemerintah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menangani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STUNTING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dibuatlah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Peraturan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Presiden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No.72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Tahun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2021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tentang</a:t>
            </a:r>
            <a:r>
              <a:rPr lang="en-US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Percepatan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Penurunan</a:t>
            </a:r>
            <a:r>
              <a:rPr lang="en-US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Stunting</a:t>
            </a:r>
          </a:p>
        </p:txBody>
      </p:sp>
    </p:spTree>
    <p:extLst>
      <p:ext uri="{BB962C8B-B14F-4D97-AF65-F5344CB8AC3E}">
        <p14:creationId xmlns:p14="http://schemas.microsoft.com/office/powerpoint/2010/main" val="157895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0191" y="5157788"/>
            <a:ext cx="457200" cy="390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5183FFB1-6A20-4EC5-8E56-D4CD67C64F8C}" type="slidenum">
              <a:rPr lang="en-US" altLang="en-US" sz="900">
                <a:solidFill>
                  <a:srgbClr val="045C75"/>
                </a:solidFill>
                <a:latin typeface="Constantia" panose="02030602050306030303" pitchFamily="18" charset="0"/>
                <a:ea typeface="SimSun" panose="02010600030101010101" pitchFamily="2" charset="-122"/>
              </a:rPr>
              <a:pPr algn="r">
                <a:defRPr/>
              </a:pPr>
              <a:t>3</a:t>
            </a:fld>
            <a:endParaRPr lang="en-US" altLang="en-US" sz="900">
              <a:solidFill>
                <a:srgbClr val="045C75"/>
              </a:solidFill>
              <a:latin typeface="Constantia" panose="02030602050306030303" pitchFamily="18" charset="0"/>
              <a:ea typeface="SimSun" panose="02010600030101010101" pitchFamily="2" charset="-122"/>
            </a:endParaRPr>
          </a:p>
        </p:txBody>
      </p:sp>
      <p:pic>
        <p:nvPicPr>
          <p:cNvPr id="7" name="Content Placeholder 3" descr="Screen Clipping">
            <a:extLst>
              <a:ext uri="{FF2B5EF4-FFF2-40B4-BE49-F238E27FC236}">
                <a16:creationId xmlns:a16="http://schemas.microsoft.com/office/drawing/2014/main" id="{83729640-8943-4A95-AFA4-C55026F29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6CD4E-DA8B-43AE-AD74-548A9B4A2E69}"/>
              </a:ext>
            </a:extLst>
          </p:cNvPr>
          <p:cNvSpPr/>
          <p:nvPr/>
        </p:nvSpPr>
        <p:spPr>
          <a:xfrm>
            <a:off x="3657600" y="826585"/>
            <a:ext cx="5234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LATAR BELAKANG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FAFCE-6222-4C44-9512-568D9BA6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324600"/>
            <a:ext cx="1504950" cy="319089"/>
          </a:xfrm>
        </p:spPr>
        <p:txBody>
          <a:bodyPr>
            <a:normAutofit/>
          </a:bodyPr>
          <a:lstStyle/>
          <a:p>
            <a:r>
              <a:rPr lang="en-US" sz="1400" dirty="0" err="1"/>
              <a:t>Latar</a:t>
            </a:r>
            <a:r>
              <a:rPr lang="en-US" sz="1400" dirty="0"/>
              <a:t> </a:t>
            </a:r>
            <a:r>
              <a:rPr lang="en-US" sz="1400" dirty="0" err="1"/>
              <a:t>Belakang</a:t>
            </a:r>
            <a:endParaRPr lang="en-ID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59AB9-55BD-436E-A74C-877792D5E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135"/>
            <a:ext cx="9140890" cy="44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7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EBC9-4959-4B1B-BB3A-0D9FD98D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F72D9-E1FD-4851-90DD-6436BE37D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1"/>
          <a:stretch/>
        </p:blipFill>
        <p:spPr>
          <a:xfrm>
            <a:off x="-134459" y="1027907"/>
            <a:ext cx="9412917" cy="3758918"/>
          </a:xfrm>
        </p:spPr>
      </p:pic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69FA10FE-A6E3-45FB-98A6-9115D2A5E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BF9DF4-4BF5-4C92-B6E6-F1961808B15B}"/>
              </a:ext>
            </a:extLst>
          </p:cNvPr>
          <p:cNvSpPr/>
          <p:nvPr/>
        </p:nvSpPr>
        <p:spPr>
          <a:xfrm>
            <a:off x="304800" y="5165507"/>
            <a:ext cx="838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STUNTING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adalah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gangguan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pertumbuhan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dan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perkembangan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pada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anak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diakibatkan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oleh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kekurangan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gizi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jangka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waktu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Panjang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dan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infeksi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penyakit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berulang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yang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ditandai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dengan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Panjang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atau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TINGGI badan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sesuai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umur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berada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bawah</a:t>
            </a: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Kementerian Kesehatan</a:t>
            </a:r>
          </a:p>
        </p:txBody>
      </p:sp>
    </p:spTree>
    <p:extLst>
      <p:ext uri="{BB962C8B-B14F-4D97-AF65-F5344CB8AC3E}">
        <p14:creationId xmlns:p14="http://schemas.microsoft.com/office/powerpoint/2010/main" val="89173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69FA10FE-A6E3-45FB-98A6-9115D2A5E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9966-1334-4563-BBC2-7ACD2FB4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2209800"/>
            <a:ext cx="4038600" cy="3750967"/>
          </a:xfrm>
        </p:spPr>
        <p:txBody>
          <a:bodyPr/>
          <a:lstStyle/>
          <a:p>
            <a:r>
              <a:rPr lang="en-US" dirty="0"/>
              <a:t>BELUM TENTU</a:t>
            </a:r>
          </a:p>
          <a:p>
            <a:endParaRPr lang="en-US" dirty="0"/>
          </a:p>
          <a:p>
            <a:r>
              <a:rPr lang="en-US" b="1" dirty="0"/>
              <a:t>PENDEK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STUNTING</a:t>
            </a:r>
          </a:p>
          <a:p>
            <a:endParaRPr lang="en-US" dirty="0"/>
          </a:p>
          <a:p>
            <a:r>
              <a:rPr lang="en-US" dirty="0"/>
              <a:t>Stunting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terhambatnya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dan </a:t>
            </a:r>
            <a:r>
              <a:rPr lang="en-US" dirty="0" err="1"/>
              <a:t>perkembangan</a:t>
            </a:r>
            <a:endParaRPr lang="en-US" dirty="0"/>
          </a:p>
          <a:p>
            <a:endParaRPr lang="en-US" dirty="0"/>
          </a:p>
          <a:p>
            <a:r>
              <a:rPr lang="en-US" dirty="0"/>
              <a:t>Anak yang </a:t>
            </a:r>
            <a:r>
              <a:rPr lang="en-US" b="1" dirty="0">
                <a:solidFill>
                  <a:schemeClr val="accent1"/>
                </a:solidFill>
              </a:rPr>
              <a:t>STUNTING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b="1" dirty="0" err="1"/>
              <a:t>pendek</a:t>
            </a:r>
            <a:r>
              <a:rPr lang="en-US" b="1" dirty="0"/>
              <a:t> / </a:t>
            </a:r>
            <a:r>
              <a:rPr lang="en-US" b="1" dirty="0" err="1"/>
              <a:t>kerdil</a:t>
            </a:r>
            <a:endParaRPr lang="en-ID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7D58F-81FF-42A6-8C5D-7D804CDAE276}"/>
              </a:ext>
            </a:extLst>
          </p:cNvPr>
          <p:cNvSpPr/>
          <p:nvPr/>
        </p:nvSpPr>
        <p:spPr>
          <a:xfrm>
            <a:off x="914400" y="1079994"/>
            <a:ext cx="73912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APAKAH PENDEK = STUNTING?</a:t>
            </a:r>
          </a:p>
        </p:txBody>
      </p:sp>
      <p:pic>
        <p:nvPicPr>
          <p:cNvPr id="1026" name="Picture 2" descr="4 Ciri-Ciri Anak Stunting, Pahami Agar Dapat Melakukan Deteksi Dini">
            <a:extLst>
              <a:ext uri="{FF2B5EF4-FFF2-40B4-BE49-F238E27FC236}">
                <a16:creationId xmlns:a16="http://schemas.microsoft.com/office/drawing/2014/main" id="{C4424647-5DC6-4FFB-B816-064760BB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5210"/>
          <a:stretch/>
        </p:blipFill>
        <p:spPr bwMode="auto">
          <a:xfrm>
            <a:off x="387654" y="2172878"/>
            <a:ext cx="4489146" cy="36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1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DD265-9921-4C6D-BC39-F8474E33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01" y="3276601"/>
            <a:ext cx="7448550" cy="472690"/>
          </a:xfrm>
        </p:spPr>
        <p:txBody>
          <a:bodyPr/>
          <a:lstStyle/>
          <a:p>
            <a:r>
              <a:rPr lang="en-US" dirty="0"/>
              <a:t>Kurang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dan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Balita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11643-4C1D-4DAF-A420-CC97E46BFB38}"/>
              </a:ext>
            </a:extLst>
          </p:cNvPr>
          <p:cNvSpPr/>
          <p:nvPr/>
        </p:nvSpPr>
        <p:spPr>
          <a:xfrm>
            <a:off x="-44937" y="1457297"/>
            <a:ext cx="9233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APA YANG MENYEBABKAN STUNTING?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97B7E-CDD1-41E5-99B6-CA183F36B5E1}"/>
              </a:ext>
            </a:extLst>
          </p:cNvPr>
          <p:cNvSpPr/>
          <p:nvPr/>
        </p:nvSpPr>
        <p:spPr>
          <a:xfrm>
            <a:off x="116379" y="2462380"/>
            <a:ext cx="4514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PENYEBAB LANGSUNG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06DE8-287B-4009-AB9D-03D72A43B872}"/>
              </a:ext>
            </a:extLst>
          </p:cNvPr>
          <p:cNvSpPr/>
          <p:nvPr/>
        </p:nvSpPr>
        <p:spPr>
          <a:xfrm>
            <a:off x="116379" y="4101786"/>
            <a:ext cx="5786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PENYEBAB TIDAK LANGSUNG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F43021-9937-4AC8-820A-4DD43B5F300F}"/>
              </a:ext>
            </a:extLst>
          </p:cNvPr>
          <p:cNvSpPr txBox="1">
            <a:spLocks/>
          </p:cNvSpPr>
          <p:nvPr/>
        </p:nvSpPr>
        <p:spPr>
          <a:xfrm>
            <a:off x="906801" y="4768288"/>
            <a:ext cx="7448550" cy="163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bergizi</a:t>
            </a:r>
            <a:endParaRPr lang="en-US" dirty="0"/>
          </a:p>
          <a:p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Kualitas</a:t>
            </a:r>
            <a:r>
              <a:rPr lang="en-US" dirty="0"/>
              <a:t> Air </a:t>
            </a:r>
            <a:r>
              <a:rPr lang="en-US" dirty="0" err="1"/>
              <a:t>Minum</a:t>
            </a:r>
            <a:endParaRPr lang="en-US" dirty="0"/>
          </a:p>
          <a:p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Kesehatan</a:t>
            </a:r>
            <a:endParaRPr lang="en-ID" dirty="0"/>
          </a:p>
        </p:txBody>
      </p:sp>
      <p:pic>
        <p:nvPicPr>
          <p:cNvPr id="10" name="Content Placeholder 3" descr="Screen Clipping">
            <a:extLst>
              <a:ext uri="{FF2B5EF4-FFF2-40B4-BE49-F238E27FC236}">
                <a16:creationId xmlns:a16="http://schemas.microsoft.com/office/drawing/2014/main" id="{50AE98AB-DDE1-49E4-AFFA-76A08098A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3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611643-4C1D-4DAF-A420-CC97E46BFB38}"/>
              </a:ext>
            </a:extLst>
          </p:cNvPr>
          <p:cNvSpPr/>
          <p:nvPr/>
        </p:nvSpPr>
        <p:spPr>
          <a:xfrm>
            <a:off x="3886200" y="881000"/>
            <a:ext cx="4904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BAHAYA STUNTING?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97B7E-CDD1-41E5-99B6-CA183F36B5E1}"/>
              </a:ext>
            </a:extLst>
          </p:cNvPr>
          <p:cNvSpPr/>
          <p:nvPr/>
        </p:nvSpPr>
        <p:spPr>
          <a:xfrm>
            <a:off x="329812" y="1708298"/>
            <a:ext cx="4802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Dampak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Jangka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Panjang</a:t>
            </a:r>
          </a:p>
        </p:txBody>
      </p:sp>
      <p:pic>
        <p:nvPicPr>
          <p:cNvPr id="10" name="Content Placeholder 3" descr="Screen Clipping">
            <a:extLst>
              <a:ext uri="{FF2B5EF4-FFF2-40B4-BE49-F238E27FC236}">
                <a16:creationId xmlns:a16="http://schemas.microsoft.com/office/drawing/2014/main" id="{50AE98AB-DDE1-49E4-AFFA-76A08098A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6A1DF-3A20-49A4-9733-AA153A86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78289"/>
            <a:ext cx="5314951" cy="4038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dan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organ-organ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(PTM) </a:t>
            </a:r>
            <a:r>
              <a:rPr lang="en-US" dirty="0" err="1"/>
              <a:t>seperti</a:t>
            </a:r>
            <a:r>
              <a:rPr lang="en-US" dirty="0"/>
              <a:t> stroke, diabetes,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dewasa</a:t>
            </a:r>
            <a:endParaRPr lang="en-US" dirty="0"/>
          </a:p>
          <a:p>
            <a:endParaRPr lang="en-US" dirty="0"/>
          </a:p>
          <a:p>
            <a:r>
              <a:rPr lang="en-US" dirty="0"/>
              <a:t>Anak yang </a:t>
            </a:r>
            <a:r>
              <a:rPr lang="en-US" dirty="0" err="1"/>
              <a:t>mengalami</a:t>
            </a:r>
            <a:r>
              <a:rPr lang="en-US" dirty="0"/>
              <a:t> Stunting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sakit-sakitan</a:t>
            </a:r>
            <a:endParaRPr lang="en-ID" dirty="0"/>
          </a:p>
        </p:txBody>
      </p:sp>
      <p:pic>
        <p:nvPicPr>
          <p:cNvPr id="2050" name="Picture 2" descr="Sakit Kepala sebagai Salah Satu Gejala Covid-19, Kenali Ciri-cirinya!">
            <a:extLst>
              <a:ext uri="{FF2B5EF4-FFF2-40B4-BE49-F238E27FC236}">
                <a16:creationId xmlns:a16="http://schemas.microsoft.com/office/drawing/2014/main" id="{F7DCD778-BFD8-459B-A22F-AF51D2A4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59" y="2169283"/>
            <a:ext cx="3128962" cy="4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7C9106-C281-4B76-A20B-4E9A4E76EC0A}"/>
              </a:ext>
            </a:extLst>
          </p:cNvPr>
          <p:cNvSpPr/>
          <p:nvPr/>
        </p:nvSpPr>
        <p:spPr>
          <a:xfrm>
            <a:off x="1358137" y="810551"/>
            <a:ext cx="64277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BAGAIMANA CARANYA </a:t>
            </a:r>
          </a:p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MENCEGAH STUNTING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D124B-50CA-4A06-BD29-2FB1E0A86E62}"/>
              </a:ext>
            </a:extLst>
          </p:cNvPr>
          <p:cNvSpPr/>
          <p:nvPr/>
        </p:nvSpPr>
        <p:spPr>
          <a:xfrm>
            <a:off x="291629" y="2487773"/>
            <a:ext cx="85607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STUNTING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diakibatkan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oleh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kekurangan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gizi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kronis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Sehingga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untuk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mencegah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STUNTING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perlu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diperhatikan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4460D-4AF6-46D5-83A5-3A49341F092A}"/>
              </a:ext>
            </a:extLst>
          </p:cNvPr>
          <p:cNvSpPr/>
          <p:nvPr/>
        </p:nvSpPr>
        <p:spPr>
          <a:xfrm>
            <a:off x="1324122" y="3521793"/>
            <a:ext cx="63628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MAKANAN BERAGAM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GIZI dan PORSI SEIMBANG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3" descr="Screen Clipping">
            <a:extLst>
              <a:ext uri="{FF2B5EF4-FFF2-40B4-BE49-F238E27FC236}">
                <a16:creationId xmlns:a16="http://schemas.microsoft.com/office/drawing/2014/main" id="{E613756F-C62F-4498-877D-6DCD0E991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93" y="3067"/>
            <a:ext cx="1994707" cy="906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89CDAA-B2A9-445F-9D1F-727F0BD1FD95}"/>
              </a:ext>
            </a:extLst>
          </p:cNvPr>
          <p:cNvSpPr/>
          <p:nvPr/>
        </p:nvSpPr>
        <p:spPr>
          <a:xfrm>
            <a:off x="1790083" y="5065693"/>
            <a:ext cx="55638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Terutama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bagi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Remaja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Putri,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Hamil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Menyusui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dan Bayi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usia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0 – 24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Bulan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89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69CF-A5C4-4BDF-A255-69038A111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1831877"/>
            <a:ext cx="3657600" cy="4351338"/>
          </a:xfrm>
        </p:spPr>
        <p:txBody>
          <a:bodyPr/>
          <a:lstStyle/>
          <a:p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: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(</a:t>
            </a:r>
            <a:r>
              <a:rPr lang="en-US" dirty="0" err="1"/>
              <a:t>Karbohidrat</a:t>
            </a:r>
            <a:r>
              <a:rPr lang="en-US" dirty="0"/>
              <a:t>), </a:t>
            </a:r>
            <a:r>
              <a:rPr lang="en-US" dirty="0" err="1"/>
              <a:t>Sayuran</a:t>
            </a:r>
            <a:r>
              <a:rPr lang="en-US" dirty="0"/>
              <a:t>, </a:t>
            </a:r>
            <a:r>
              <a:rPr lang="en-US" dirty="0" err="1"/>
              <a:t>Lauk-Pauk</a:t>
            </a:r>
            <a:r>
              <a:rPr lang="en-US" dirty="0"/>
              <a:t>,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Buahan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Gizi</a:t>
            </a:r>
            <a:r>
              <a:rPr lang="en-US" dirty="0"/>
              <a:t> dan </a:t>
            </a:r>
            <a:r>
              <a:rPr lang="en-US" dirty="0" err="1"/>
              <a:t>Porsi</a:t>
            </a:r>
            <a:r>
              <a:rPr lang="en-US" dirty="0"/>
              <a:t> </a:t>
            </a:r>
            <a:r>
              <a:rPr lang="en-US" dirty="0" err="1"/>
              <a:t>Seimbang</a:t>
            </a:r>
            <a:r>
              <a:rPr lang="en-US" dirty="0"/>
              <a:t> : </a:t>
            </a:r>
          </a:p>
          <a:p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/ </a:t>
            </a:r>
            <a:r>
              <a:rPr lang="en-US" dirty="0" err="1"/>
              <a:t>karbohidrat</a:t>
            </a:r>
            <a:endParaRPr lang="en-US" dirty="0"/>
          </a:p>
          <a:p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sayuran</a:t>
            </a:r>
            <a:endParaRPr lang="en-US" dirty="0"/>
          </a:p>
          <a:p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Lauk-Pauk</a:t>
            </a:r>
            <a:endParaRPr lang="en-US" dirty="0"/>
          </a:p>
          <a:p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Buah-Buahan</a:t>
            </a:r>
            <a:endParaRPr lang="en-US" dirty="0"/>
          </a:p>
          <a:p>
            <a:r>
              <a:rPr lang="en-US" dirty="0" err="1"/>
              <a:t>Batasi</a:t>
            </a:r>
            <a:r>
              <a:rPr lang="en-US" dirty="0"/>
              <a:t> Gula, Garam, </a:t>
            </a:r>
            <a:r>
              <a:rPr lang="en-US" dirty="0" err="1"/>
              <a:t>Minyak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C9106-C281-4B76-A20B-4E9A4E76EC0A}"/>
              </a:ext>
            </a:extLst>
          </p:cNvPr>
          <p:cNvSpPr/>
          <p:nvPr/>
        </p:nvSpPr>
        <p:spPr>
          <a:xfrm>
            <a:off x="1879884" y="990600"/>
            <a:ext cx="5384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GIZI DAN PORSI SEIMBANG</a:t>
            </a:r>
          </a:p>
        </p:txBody>
      </p:sp>
      <p:pic>
        <p:nvPicPr>
          <p:cNvPr id="3074" name="Picture 2" descr="Pentingnya Nutrisi Seimbang di Usia Pertumbuhan - HiLo School">
            <a:extLst>
              <a:ext uri="{FF2B5EF4-FFF2-40B4-BE49-F238E27FC236}">
                <a16:creationId xmlns:a16="http://schemas.microsoft.com/office/drawing/2014/main" id="{98F3516B-DC87-4860-9FB9-67E41485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3394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0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499</Words>
  <Application>Microsoft Office PowerPoint</Application>
  <PresentationFormat>On-screen Show (4:3)</PresentationFormat>
  <Paragraphs>81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Constantia</vt:lpstr>
      <vt:lpstr>Office Theme</vt:lpstr>
      <vt:lpstr>Bitmap Image</vt:lpstr>
      <vt:lpstr>PowerPoint Presentation</vt:lpstr>
      <vt:lpstr>Latar Belakang</vt:lpstr>
      <vt:lpstr>Latar Belakang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POKTAN di KAMPUNG KB</dc:title>
  <dc:creator>ACER</dc:creator>
  <cp:lastModifiedBy>Cahya Septia</cp:lastModifiedBy>
  <cp:revision>39</cp:revision>
  <cp:lastPrinted>2021-01-14T10:40:40Z</cp:lastPrinted>
  <dcterms:created xsi:type="dcterms:W3CDTF">2020-10-13T03:06:52Z</dcterms:created>
  <dcterms:modified xsi:type="dcterms:W3CDTF">2022-04-05T12:21:27Z</dcterms:modified>
</cp:coreProperties>
</file>